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8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5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4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1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2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5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6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5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D8FF6-DE9F-4EEC-AE09-9BDC29F81711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9776-3E8E-4A75-84F0-27EAECF7B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793" y="5504624"/>
            <a:ext cx="6298408" cy="112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austubh\Documents\UT - JSG\BrownBag\AcBiz\Week 2\Harold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597" y="304800"/>
            <a:ext cx="4876800" cy="503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6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486" y="2823693"/>
            <a:ext cx="5876925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49" y="762000"/>
            <a:ext cx="4648200" cy="168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48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59328"/>
            <a:ext cx="5098961" cy="1443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3293219"/>
            <a:ext cx="5098962" cy="656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26328"/>
            <a:ext cx="5016322" cy="69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178479"/>
            <a:ext cx="5016321" cy="85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60" y="0"/>
            <a:ext cx="7467600" cy="1602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1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600" y="533400"/>
            <a:ext cx="5566228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797" y="3442952"/>
            <a:ext cx="5773031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72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79" y="304800"/>
            <a:ext cx="7952772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99763"/>
            <a:ext cx="7072719" cy="22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72200" y="1977323"/>
            <a:ext cx="1576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-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Beloussov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 (1970)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légre Sans NC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8481" y="4697341"/>
            <a:ext cx="2762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-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Galperin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 and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Kosminskaya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 (1964)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légre Sans NC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58" y="5102650"/>
            <a:ext cx="8360614" cy="84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029014" y="5880899"/>
            <a:ext cx="144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- </a:t>
            </a: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Lyustikh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Alégre Sans NC" pitchFamily="18" charset="0"/>
              </a:rPr>
              <a:t> (1967)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légre Sans NC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2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austubh\Documents\UT - JSG\BrownBag\AcBiz\AB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80954"/>
            <a:ext cx="3402806" cy="607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490" y="1066800"/>
            <a:ext cx="3056306" cy="455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1597" y="1447800"/>
            <a:ext cx="611013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8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17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Kaustubh</dc:creator>
  <cp:lastModifiedBy>Kaustubh</cp:lastModifiedBy>
  <cp:revision>5</cp:revision>
  <dcterms:created xsi:type="dcterms:W3CDTF">2013-02-06T15:36:46Z</dcterms:created>
  <dcterms:modified xsi:type="dcterms:W3CDTF">2013-02-06T16:29:09Z</dcterms:modified>
</cp:coreProperties>
</file>